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4" r:id="rId3"/>
    <p:sldId id="257" r:id="rId4"/>
    <p:sldId id="273" r:id="rId5"/>
    <p:sldId id="265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2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4457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5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1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4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1156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7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2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165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686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A81E466-F5BC-410C-B99D-54205B30DEC5}" type="datetimeFigureOut">
              <a:rPr lang="ko-KR" altLang="en-US" smtClean="0"/>
              <a:t>2021-11-24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A52C69-0EFA-4812-80BA-39B1ADDCBA6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541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62356-66BE-4950-8B06-06A01369C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ko-KR" alt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프로그래밍 과제</a:t>
            </a:r>
            <a:r>
              <a:rPr lang="en-US" altLang="ko-KR" cap="none" dirty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ko-KR" alt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FDCA42-0D2C-400F-AC58-7802E097B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ko-KR" altLang="en-US" dirty="0"/>
              <a:t>산업인공지능학과</a:t>
            </a:r>
            <a:endParaRPr lang="en-US" altLang="ko-KR" dirty="0"/>
          </a:p>
          <a:p>
            <a:pPr algn="r"/>
            <a:r>
              <a:rPr lang="en-US" altLang="ko-KR" dirty="0"/>
              <a:t>2021254013</a:t>
            </a:r>
          </a:p>
          <a:p>
            <a:pPr algn="r"/>
            <a:r>
              <a:rPr lang="ko-KR" altLang="en-US" dirty="0" err="1"/>
              <a:t>유대건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0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(SURF)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72DD6-551D-4475-AB62-0C7787BE9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(SURF)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B8F0E-92FD-4827-82E4-FD7B0F9BF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57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(SURF)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DBD0F-2A58-437D-B779-FC4C33FBF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1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(ORB-&gt;RANSAC-Warping)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4165A6-A820-42D4-9548-0D3297FD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(ORB-&gt;RANSAC-Warping)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B9F67-5E11-4466-B91E-583E5E518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(ORB-&gt;RANSAC-Warping)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E69E8E-3720-4BCB-BB5C-0411AF71A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(ORB-&gt;RANSAC-Warping)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36617-8AA3-46DC-91A8-43037140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3. Panorama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D3A1A-B18F-47FC-8AC1-3FEB7857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0" y="1800000"/>
            <a:ext cx="10705338" cy="37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4. Optical Flow (Pyramid Lucas-</a:t>
            </a:r>
            <a:r>
              <a:rPr lang="en-US" altLang="ko-KR" cap="none" dirty="0" err="1"/>
              <a:t>Kanade</a:t>
            </a:r>
            <a:r>
              <a:rPr lang="en-US" altLang="ko-KR" cap="none" dirty="0"/>
              <a:t>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92E85-17CC-43BC-A88C-865D3CDFE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0" y="1188000"/>
            <a:ext cx="6843522" cy="53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2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4. Optical Flow (</a:t>
            </a:r>
            <a:r>
              <a:rPr lang="en-US" altLang="ko-KR" cap="none" dirty="0" err="1"/>
              <a:t>Farneback</a:t>
            </a:r>
            <a:r>
              <a:rPr lang="en-US" altLang="ko-KR" cap="none" dirty="0"/>
              <a:t>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7E792-9F8D-4ACD-9198-990F2E1AD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0" y="1188000"/>
            <a:ext cx="6843522" cy="53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7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5582622-9F8C-4315-A435-AA10E2684C49}"/>
              </a:ext>
            </a:extLst>
          </p:cNvPr>
          <p:cNvSpPr txBox="1"/>
          <p:nvPr/>
        </p:nvSpPr>
        <p:spPr>
          <a:xfrm>
            <a:off x="1086280" y="427509"/>
            <a:ext cx="1086279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테스트 </a:t>
            </a: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Image :</a:t>
            </a:r>
            <a:r>
              <a:rPr lang="ko-KR" altLang="en-US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Lena.png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Code </a:t>
            </a:r>
            <a:r>
              <a:rPr lang="ko-KR" altLang="en-US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실행환경 </a:t>
            </a: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: PyCharm 2020.3.5(Community Edition)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OpenCV </a:t>
            </a:r>
            <a:r>
              <a:rPr lang="ko-KR" altLang="en-US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버전 </a:t>
            </a:r>
            <a:r>
              <a:rPr lang="en-US" altLang="ko-KR" sz="2400" dirty="0">
                <a:latin typeface="돋움체" panose="020B0609000101010101" pitchFamily="49" charset="-127"/>
                <a:ea typeface="돋움체" panose="020B0609000101010101" pitchFamily="49" charset="-127"/>
              </a:rPr>
              <a:t>: 3.4.2.16</a:t>
            </a:r>
          </a:p>
          <a:p>
            <a:endParaRPr lang="en-US" altLang="ko-KR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2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1. Feature Detection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Harris Corner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검출 결과와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Canny Edge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검출 결과를 비교해 볼 수 있도록 하나의 윈도우에서 출력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2. Matching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SIFT, SURF, ORB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를 추출하고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RANSAC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을 이용해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homography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 를 계산하여 두 장의 영상을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warping.</a:t>
            </a:r>
          </a:p>
          <a:p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3. Panorama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- 4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장의 영상을 입력하여 파노라마 이미지 생성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4. Optical Flow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dog_a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dog_b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두 사진을 이용하여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Good Feature to Tracking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을 추출하고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Pyramid Lucas-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Kanade</a:t>
            </a:r>
            <a:endParaRPr lang="en-US" altLang="ko-KR" sz="16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알고리즘을 적용한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Optical Flow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검출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-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dog_a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dog_b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두 사진을 이용하여 </a:t>
            </a:r>
            <a:r>
              <a:rPr lang="en-US" altLang="ko-KR" sz="16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Farneback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과 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DualTVL1 Optical Flow </a:t>
            </a:r>
            <a:r>
              <a:rPr lang="ko-KR" altLang="en-US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검출</a:t>
            </a:r>
            <a:r>
              <a:rPr lang="en-US" altLang="ko-KR" sz="1600" dirty="0"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17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4. Optical Flow (DualTVL1)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CB55C-6F32-4E4E-B1BB-CD69E788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0" y="1188000"/>
            <a:ext cx="6843522" cy="53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481" y="2686050"/>
            <a:ext cx="9601200" cy="1485900"/>
          </a:xfrm>
        </p:spPr>
        <p:txBody>
          <a:bodyPr anchor="ctr"/>
          <a:lstStyle/>
          <a:p>
            <a:pPr algn="ctr"/>
            <a:r>
              <a:rPr lang="ko-KR" altLang="en-US" cap="none" dirty="0"/>
              <a:t>감사합니다</a:t>
            </a:r>
            <a:r>
              <a:rPr lang="en-US" altLang="ko-KR" cap="none" dirty="0"/>
              <a:t>.</a:t>
            </a:r>
            <a:endParaRPr lang="ko-KR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356762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1. Feature Detection</a:t>
            </a:r>
            <a:endParaRPr lang="ko-KR" altLang="en-US" cap="none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D23400-9AD3-431D-B64D-6B5C84262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936000"/>
            <a:ext cx="7328916" cy="56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5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cap="none" dirty="0"/>
              <a:t>1. Feature Detection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D38D7A-E073-4470-B4CE-505DE75CA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936000"/>
            <a:ext cx="7328916" cy="56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(SIFT)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7C064-766E-40EC-95DB-AA0C110E2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(SIFT)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F547E-4C5D-48CD-8F3B-FDB51CCB0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1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(SIFT)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06A667-B260-4A49-814F-FBB224F4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4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(SIFT)</a:t>
            </a:r>
            <a:endParaRPr lang="ko-KR" altLang="en-US" cap="none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00BFE-7739-4BE9-AFB8-AE77169A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8C020E-3E6C-4393-B412-8F9A1F59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4224"/>
            <a:ext cx="9601200" cy="1485900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cap="none" dirty="0"/>
              <a:t>. Matching (SURF)</a:t>
            </a:r>
            <a:endParaRPr lang="ko-KR" altLang="en-US" cap="none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68198-F128-4DF1-BB93-0232E4D0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620000"/>
            <a:ext cx="9771888" cy="3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67441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364</TotalTime>
  <Words>249</Words>
  <Application>Microsoft Office PowerPoint</Application>
  <PresentationFormat>와이드스크린</PresentationFormat>
  <Paragraphs>41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돋움</vt:lpstr>
      <vt:lpstr>돋움체</vt:lpstr>
      <vt:lpstr>Arial</vt:lpstr>
      <vt:lpstr>Franklin Gothic Book</vt:lpstr>
      <vt:lpstr>자르기</vt:lpstr>
      <vt:lpstr>프로그래밍 과제#2</vt:lpstr>
      <vt:lpstr>PowerPoint 프레젠테이션</vt:lpstr>
      <vt:lpstr>1. Feature Detection</vt:lpstr>
      <vt:lpstr>1. Feature Detection</vt:lpstr>
      <vt:lpstr>2. Matching (SIFT)</vt:lpstr>
      <vt:lpstr>2. Matching (SIFT)</vt:lpstr>
      <vt:lpstr>2. Matching (SIFT)</vt:lpstr>
      <vt:lpstr>2. Matching (SIFT)</vt:lpstr>
      <vt:lpstr>2. Matching (SURF)</vt:lpstr>
      <vt:lpstr>2. Matching (SURF)</vt:lpstr>
      <vt:lpstr>2. Matching (SURF)</vt:lpstr>
      <vt:lpstr>2. Matching (SURF)</vt:lpstr>
      <vt:lpstr>2. Matching (ORB-&gt;RANSAC-Warping)</vt:lpstr>
      <vt:lpstr>2. Matching (ORB-&gt;RANSAC-Warping)</vt:lpstr>
      <vt:lpstr>2. Matching (ORB-&gt;RANSAC-Warping)</vt:lpstr>
      <vt:lpstr>2. Matching (ORB-&gt;RANSAC-Warping)</vt:lpstr>
      <vt:lpstr>3. Panorama</vt:lpstr>
      <vt:lpstr>4. Optical Flow (Pyramid Lucas-Kanade)</vt:lpstr>
      <vt:lpstr>4. Optical Flow (Farneback)</vt:lpstr>
      <vt:lpstr>4. Optical Flow (DualTVL1)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adfavvad</dc:title>
  <dc:creator>user</dc:creator>
  <cp:lastModifiedBy>user</cp:lastModifiedBy>
  <cp:revision>16</cp:revision>
  <dcterms:created xsi:type="dcterms:W3CDTF">2021-04-01T02:27:44Z</dcterms:created>
  <dcterms:modified xsi:type="dcterms:W3CDTF">2021-11-24T01:24:42Z</dcterms:modified>
</cp:coreProperties>
</file>